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FE738-680B-4CAA-9343-53FDC166A1A6}" type="datetimeFigureOut">
              <a:rPr lang="pt-PT" smtClean="0"/>
              <a:pPr/>
              <a:t>03-02-2015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2587-A5D8-40BF-974B-AA947B5D7E1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FE738-680B-4CAA-9343-53FDC166A1A6}" type="datetimeFigureOut">
              <a:rPr lang="pt-PT" smtClean="0"/>
              <a:pPr/>
              <a:t>03-02-2015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2587-A5D8-40BF-974B-AA947B5D7E1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FE738-680B-4CAA-9343-53FDC166A1A6}" type="datetimeFigureOut">
              <a:rPr lang="pt-PT" smtClean="0"/>
              <a:pPr/>
              <a:t>03-02-2015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2587-A5D8-40BF-974B-AA947B5D7E1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FE738-680B-4CAA-9343-53FDC166A1A6}" type="datetimeFigureOut">
              <a:rPr lang="pt-PT" smtClean="0"/>
              <a:pPr/>
              <a:t>03-02-2015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2587-A5D8-40BF-974B-AA947B5D7E1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FE738-680B-4CAA-9343-53FDC166A1A6}" type="datetimeFigureOut">
              <a:rPr lang="pt-PT" smtClean="0"/>
              <a:pPr/>
              <a:t>03-02-2015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2587-A5D8-40BF-974B-AA947B5D7E1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FE738-680B-4CAA-9343-53FDC166A1A6}" type="datetimeFigureOut">
              <a:rPr lang="pt-PT" smtClean="0"/>
              <a:pPr/>
              <a:t>03-02-2015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2587-A5D8-40BF-974B-AA947B5D7E1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FE738-680B-4CAA-9343-53FDC166A1A6}" type="datetimeFigureOut">
              <a:rPr lang="pt-PT" smtClean="0"/>
              <a:pPr/>
              <a:t>03-02-2015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2587-A5D8-40BF-974B-AA947B5D7E1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FE738-680B-4CAA-9343-53FDC166A1A6}" type="datetimeFigureOut">
              <a:rPr lang="pt-PT" smtClean="0"/>
              <a:pPr/>
              <a:t>03-02-2015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2587-A5D8-40BF-974B-AA947B5D7E1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FE738-680B-4CAA-9343-53FDC166A1A6}" type="datetimeFigureOut">
              <a:rPr lang="pt-PT" smtClean="0"/>
              <a:pPr/>
              <a:t>03-02-2015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2587-A5D8-40BF-974B-AA947B5D7E1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FE738-680B-4CAA-9343-53FDC166A1A6}" type="datetimeFigureOut">
              <a:rPr lang="pt-PT" smtClean="0"/>
              <a:pPr/>
              <a:t>03-02-2015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2587-A5D8-40BF-974B-AA947B5D7E1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FE738-680B-4CAA-9343-53FDC166A1A6}" type="datetimeFigureOut">
              <a:rPr lang="pt-PT" smtClean="0"/>
              <a:pPr/>
              <a:t>03-02-2015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2587-A5D8-40BF-974B-AA947B5D7E1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FE738-680B-4CAA-9343-53FDC166A1A6}" type="datetimeFigureOut">
              <a:rPr lang="pt-PT" smtClean="0"/>
              <a:pPr/>
              <a:t>03-02-2015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62587-A5D8-40BF-974B-AA947B5D7E1F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54175" y="-915988"/>
            <a:ext cx="5834063" cy="869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Apresentação no Ecrã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</vt:i4>
      </vt:variant>
    </vt:vector>
  </HeadingPairs>
  <TitlesOfParts>
    <vt:vector size="2" baseType="lpstr">
      <vt:lpstr>Tema do Office</vt:lpstr>
      <vt:lpstr>Diapositivo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Andresa Olímpio</dc:creator>
  <cp:lastModifiedBy>Andresa Olímpio</cp:lastModifiedBy>
  <cp:revision>2</cp:revision>
  <dcterms:created xsi:type="dcterms:W3CDTF">2015-01-08T17:05:20Z</dcterms:created>
  <dcterms:modified xsi:type="dcterms:W3CDTF">2015-02-03T10:29:46Z</dcterms:modified>
</cp:coreProperties>
</file>